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15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77413-FF1B-43E5-B111-9154DC99AFB8}" type="datetimeFigureOut">
              <a:rPr lang="es-ES" smtClean="0"/>
              <a:t>06/10/2024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1CAF4-50BC-486C-932A-89BE321E264F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357290" y="1285860"/>
          <a:ext cx="6267478" cy="8867955"/>
        </p:xfrm>
        <a:graphic>
          <a:graphicData uri="http://schemas.openxmlformats.org/presentationml/2006/ole">
            <p:oleObj spid="_x0000_s2050" name="Acrobat Document" r:id="rId3" imgW="4533723" imgH="6415694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928794" y="1071546"/>
          <a:ext cx="5695974" cy="8059325"/>
        </p:xfrm>
        <a:graphic>
          <a:graphicData uri="http://schemas.openxmlformats.org/presentationml/2006/ole">
            <p:oleObj spid="_x0000_s3074" name="Acrobat Document" r:id="rId3" imgW="4533723" imgH="6415694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714480" y="1000108"/>
          <a:ext cx="5864625" cy="8297952"/>
        </p:xfrm>
        <a:graphic>
          <a:graphicData uri="http://schemas.openxmlformats.org/presentationml/2006/ole">
            <p:oleObj spid="_x0000_s4098" name="Acrobat Document" r:id="rId3" imgW="4533723" imgH="6415694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785918" y="2071678"/>
          <a:ext cx="6987745" cy="9887072"/>
        </p:xfrm>
        <a:graphic>
          <a:graphicData uri="http://schemas.openxmlformats.org/presentationml/2006/ole">
            <p:oleObj spid="_x0000_s5122" name="Acrobat Document" r:id="rId3" imgW="4533723" imgH="6415694" progId="Acrobat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Presentación en pantalla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6" baseType="lpstr">
      <vt:lpstr>Tema de Office</vt:lpstr>
      <vt:lpstr>Adobe Acrobat Document</vt:lpstr>
      <vt:lpstr>Diapositiva 1</vt:lpstr>
      <vt:lpstr>Diapositiva 2</vt:lpstr>
      <vt:lpstr>Diapositiva 3</vt:lpstr>
      <vt:lpstr>Diapositiva 4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</cp:revision>
  <dcterms:created xsi:type="dcterms:W3CDTF">2024-10-06T15:33:31Z</dcterms:created>
  <dcterms:modified xsi:type="dcterms:W3CDTF">2024-10-06T15:38:01Z</dcterms:modified>
</cp:coreProperties>
</file>